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60" r:id="rId5"/>
    <p:sldId id="265" r:id="rId6"/>
    <p:sldId id="259" r:id="rId7"/>
    <p:sldId id="262" r:id="rId8"/>
    <p:sldId id="263" r:id="rId9"/>
    <p:sldId id="266" r:id="rId10"/>
    <p:sldId id="267" r:id="rId11"/>
    <p:sldId id="264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9 Rectángulo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10 Rectángulo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17CD50C5-3998-421A-BEA3-A8D1693B2185}" type="datetimeFigureOut">
              <a:rPr lang="es-ES" smtClean="0"/>
              <a:pPr/>
              <a:t>27/11/2010</a:t>
            </a:fld>
            <a:endParaRPr lang="es-ES" dirty="0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s-ES" dirty="0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6742510-82A4-44A5-8078-7509E821846A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D50C5-3998-421A-BEA3-A8D1693B2185}" type="datetimeFigureOut">
              <a:rPr lang="es-ES" smtClean="0"/>
              <a:pPr/>
              <a:t>27/11/2010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42510-82A4-44A5-8078-7509E821846A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17CD50C5-3998-421A-BEA3-A8D1693B2185}" type="datetimeFigureOut">
              <a:rPr lang="es-ES" smtClean="0"/>
              <a:pPr/>
              <a:t>27/11/2010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s-ES" dirty="0"/>
          </a:p>
        </p:txBody>
      </p:sp>
      <p:sp>
        <p:nvSpPr>
          <p:cNvPr id="7" name="6 Rectángulo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7 Rectángulo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8 Rectángulo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D6742510-82A4-44A5-8078-7509E821846A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D50C5-3998-421A-BEA3-A8D1693B2185}" type="datetimeFigureOut">
              <a:rPr lang="es-ES" smtClean="0"/>
              <a:pPr/>
              <a:t>27/11/2010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6742510-82A4-44A5-8078-7509E821846A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7" name="6 Rectángulo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7 Rectángulo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8 Rectángulo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D50C5-3998-421A-BEA3-A8D1693B2185}" type="datetimeFigureOut">
              <a:rPr lang="es-ES" smtClean="0"/>
              <a:pPr/>
              <a:t>27/11/2010</a:t>
            </a:fld>
            <a:endParaRPr lang="es-ES" dirty="0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D6742510-82A4-44A5-8078-7509E821846A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8" name="7 Marcador de fecha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17CD50C5-3998-421A-BEA3-A8D1693B2185}" type="datetimeFigureOut">
              <a:rPr lang="es-ES" smtClean="0"/>
              <a:pPr/>
              <a:t>27/11/2010</a:t>
            </a:fld>
            <a:endParaRPr lang="es-ES" dirty="0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D6742510-82A4-44A5-8078-7509E821846A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12" name="11 Marcador de pie de página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s-E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17CD50C5-3998-421A-BEA3-A8D1693B2185}" type="datetimeFigureOut">
              <a:rPr lang="es-ES" smtClean="0"/>
              <a:pPr/>
              <a:t>27/11/2010</a:t>
            </a:fld>
            <a:endParaRPr lang="es-ES" dirty="0"/>
          </a:p>
        </p:txBody>
      </p:sp>
      <p:sp>
        <p:nvSpPr>
          <p:cNvPr id="12" name="11 Marcador de número de diapositiva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D6742510-82A4-44A5-8078-7509E821846A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s-ES" dirty="0"/>
          </a:p>
        </p:txBody>
      </p:sp>
      <p:sp>
        <p:nvSpPr>
          <p:cNvPr id="16" name="15 Marcador de texto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5" name="14 Marcador de texto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D50C5-3998-421A-BEA3-A8D1693B2185}" type="datetimeFigureOut">
              <a:rPr lang="es-ES" smtClean="0"/>
              <a:pPr/>
              <a:t>27/11/2010</a:t>
            </a:fld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6742510-82A4-44A5-8078-7509E821846A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D50C5-3998-421A-BEA3-A8D1693B2185}" type="datetimeFigureOut">
              <a:rPr lang="es-ES" smtClean="0"/>
              <a:pPr/>
              <a:t>27/11/2010</a:t>
            </a:fld>
            <a:endParaRPr lang="es-E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6742510-82A4-44A5-8078-7509E821846A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D50C5-3998-421A-BEA3-A8D1693B2185}" type="datetimeFigureOut">
              <a:rPr lang="es-ES" smtClean="0"/>
              <a:pPr/>
              <a:t>27/11/2010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6742510-82A4-44A5-8078-7509E821846A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Rectángulo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8 Rectángulo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9 Rectángulo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1" name="10 Rectángulo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17CD50C5-3998-421A-BEA3-A8D1693B2185}" type="datetimeFigureOut">
              <a:rPr lang="es-ES" smtClean="0"/>
              <a:pPr/>
              <a:t>27/11/2010</a:t>
            </a:fld>
            <a:endParaRPr lang="es-ES" dirty="0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D6742510-82A4-44A5-8078-7509E821846A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s-ES" dirty="0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dirty="0" smtClean="0"/>
              <a:t>Haga clic en el icono para agregar una imagen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7CD50C5-3998-421A-BEA3-A8D1693B2185}" type="datetimeFigureOut">
              <a:rPr lang="es-ES" smtClean="0"/>
              <a:pPr/>
              <a:t>27/11/2010</a:t>
            </a:fld>
            <a:endParaRPr lang="es-E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s-ES" dirty="0"/>
          </a:p>
        </p:txBody>
      </p:sp>
      <p:sp>
        <p:nvSpPr>
          <p:cNvPr id="7" name="6 Rectángulo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7 Rectángulo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8 Rectángulo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6742510-82A4-44A5-8078-7509E821846A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s-ES" sz="3600" dirty="0" smtClean="0">
                <a:solidFill>
                  <a:srgbClr val="00B050"/>
                </a:solidFill>
              </a:rPr>
              <a:t>Las aventuras de Ulises</a:t>
            </a:r>
            <a:endParaRPr lang="es-ES" sz="36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ES" sz="3200" dirty="0" smtClean="0"/>
              <a:t>VACAS </a:t>
            </a:r>
            <a:r>
              <a:rPr lang="es-ES" sz="3200" dirty="0" smtClean="0"/>
              <a:t>SAGRADAS DEL DIOS HELIO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 </a:t>
            </a:r>
            <a:r>
              <a:rPr lang="es-ES" dirty="0" smtClean="0"/>
              <a:t>La tripulación comió algunas excepto Ulises.</a:t>
            </a:r>
            <a:endParaRPr lang="es-ES" dirty="0"/>
          </a:p>
        </p:txBody>
      </p:sp>
      <p:pic>
        <p:nvPicPr>
          <p:cNvPr id="7" name="6 Marcador de posición de imagen" descr="pic111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4062" b="4062"/>
          <a:stretch>
            <a:fillRect/>
          </a:stretch>
        </p:blipFill>
        <p:spPr/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2800" b="1" dirty="0" smtClean="0"/>
              <a:t>HADES</a:t>
            </a:r>
            <a:br>
              <a:rPr lang="es-ES" sz="2800" b="1" dirty="0" smtClean="0"/>
            </a:br>
            <a:r>
              <a:rPr lang="es-ES" sz="2800" b="1" dirty="0" smtClean="0"/>
              <a:t>De vuelta a los tripulantes al estrecho como castigo.</a:t>
            </a:r>
            <a:r>
              <a:rPr lang="es-ES" sz="2800" b="1" dirty="0" smtClean="0"/>
              <a:t>   </a:t>
            </a:r>
            <a:endParaRPr lang="es-ES" sz="2800" b="1" dirty="0"/>
          </a:p>
        </p:txBody>
      </p:sp>
      <p:pic>
        <p:nvPicPr>
          <p:cNvPr id="7" name="6 Marcador de contenido" descr="images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1628800"/>
            <a:ext cx="7848872" cy="4864070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2800" dirty="0" smtClean="0"/>
              <a:t>CALIPSO</a:t>
            </a:r>
            <a:br>
              <a:rPr lang="es-ES" sz="2800" dirty="0" smtClean="0"/>
            </a:br>
            <a:r>
              <a:rPr lang="es-ES" sz="2800" dirty="0" smtClean="0"/>
              <a:t>Convivencia de Ulises durante diez años</a:t>
            </a:r>
            <a:r>
              <a:rPr lang="es-ES" sz="2800" dirty="0" smtClean="0"/>
              <a:t>.</a:t>
            </a:r>
            <a:endParaRPr lang="es-ES" sz="2800" dirty="0"/>
          </a:p>
        </p:txBody>
      </p:sp>
      <p:pic>
        <p:nvPicPr>
          <p:cNvPr id="7" name="6 Marcador de contenido" descr="calipsoACEO-res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1484784"/>
            <a:ext cx="7848872" cy="4643266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sz="2800" dirty="0" smtClean="0"/>
              <a:t>LA ISLA DE LOS </a:t>
            </a:r>
            <a:r>
              <a:rPr lang="es-ES" sz="2800" dirty="0" smtClean="0"/>
              <a:t>FEACIOS</a:t>
            </a:r>
            <a:br>
              <a:rPr lang="es-ES" sz="2800" dirty="0" smtClean="0"/>
            </a:br>
            <a:r>
              <a:rPr lang="es-ES" dirty="0" smtClean="0"/>
              <a:t>El rey Alcino puso a su disposición una gran nave.</a:t>
            </a:r>
            <a:endParaRPr lang="es-ES" sz="2800" dirty="0"/>
          </a:p>
        </p:txBody>
      </p:sp>
      <p:pic>
        <p:nvPicPr>
          <p:cNvPr id="7" name="6 Marcador de posición de imagen" descr="kerkira_airport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5863" b="5863"/>
          <a:stretch>
            <a:fillRect/>
          </a:stretch>
        </p:blipFill>
        <p:spPr/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2800" dirty="0" smtClean="0"/>
              <a:t>ÍTACA </a:t>
            </a:r>
            <a:br>
              <a:rPr lang="es-ES" sz="2800" dirty="0" smtClean="0"/>
            </a:br>
            <a:r>
              <a:rPr lang="es-ES" sz="2800" dirty="0" smtClean="0"/>
              <a:t>El retorno al </a:t>
            </a:r>
            <a:r>
              <a:rPr lang="es-ES" sz="2800" dirty="0" smtClean="0"/>
              <a:t>hogar después de vente años. </a:t>
            </a:r>
            <a:endParaRPr lang="es-ES" sz="2800" dirty="0"/>
          </a:p>
        </p:txBody>
      </p:sp>
      <p:pic>
        <p:nvPicPr>
          <p:cNvPr id="7" name="6 Marcador de contenido" descr="000325130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07504" y="1556792"/>
            <a:ext cx="8784976" cy="5184576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2800" dirty="0" smtClean="0"/>
              <a:t> TROYA </a:t>
            </a:r>
            <a:r>
              <a:rPr lang="es-ES" sz="2400" dirty="0" smtClean="0"/>
              <a:t/>
            </a:r>
            <a:br>
              <a:rPr lang="es-ES" sz="2400" dirty="0" smtClean="0"/>
            </a:br>
            <a:r>
              <a:rPr lang="es-ES" sz="2400" dirty="0" smtClean="0"/>
              <a:t>Ulises parte dirigiendo doce naves </a:t>
            </a:r>
            <a:endParaRPr lang="es-ES" sz="2400" dirty="0"/>
          </a:p>
        </p:txBody>
      </p:sp>
      <p:pic>
        <p:nvPicPr>
          <p:cNvPr id="4" name="3 Marcador de contenido" descr="troya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1556792"/>
            <a:ext cx="7704856" cy="4896544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" dirty="0" smtClean="0"/>
              <a:t>LOS SICONES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Atacados y vencidos por la tripulación.</a:t>
            </a:r>
            <a:endParaRPr lang="es-ES" dirty="0"/>
          </a:p>
        </p:txBody>
      </p:sp>
      <p:pic>
        <p:nvPicPr>
          <p:cNvPr id="6" name="5 Marcador de posición de imagen" descr="Pallieres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1575" b="11575"/>
          <a:stretch>
            <a:fillRect/>
          </a:stretch>
        </p:blipFill>
        <p:spPr/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sz="2400" dirty="0" smtClean="0"/>
              <a:t>FLOR </a:t>
            </a:r>
            <a:r>
              <a:rPr lang="es-ES" sz="2400" dirty="0" smtClean="0"/>
              <a:t>DE </a:t>
            </a:r>
            <a:r>
              <a:rPr lang="es-ES" sz="2400" dirty="0" smtClean="0"/>
              <a:t>LOTO</a:t>
            </a:r>
            <a:br>
              <a:rPr lang="es-ES" sz="2400" dirty="0" smtClean="0"/>
            </a:br>
            <a:r>
              <a:rPr lang="es-ES" sz="2400" dirty="0" smtClean="0"/>
              <a:t> Llegada a Libia y encuentro con los lotófagos.</a:t>
            </a:r>
            <a:endParaRPr lang="es-ES" sz="2400" dirty="0"/>
          </a:p>
        </p:txBody>
      </p:sp>
      <p:pic>
        <p:nvPicPr>
          <p:cNvPr id="5" name="4 Marcador de posición de imagen" descr="Flor de loto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5074" b="15074"/>
          <a:stretch>
            <a:fillRect/>
          </a:stretch>
        </p:blipFill>
        <p:spPr/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sz="3100" dirty="0" smtClean="0"/>
              <a:t>LAS SIRENAS</a:t>
            </a:r>
            <a:r>
              <a:rPr lang="es-ES" sz="2800" dirty="0" smtClean="0"/>
              <a:t/>
            </a:r>
            <a:br>
              <a:rPr lang="es-ES" sz="2800" dirty="0" smtClean="0"/>
            </a:br>
            <a:r>
              <a:rPr lang="es-ES" dirty="0" smtClean="0"/>
              <a:t>Les cautivaron por sus cantos.</a:t>
            </a:r>
            <a:r>
              <a:rPr lang="es-ES" sz="2800" dirty="0" smtClean="0"/>
              <a:t> </a:t>
            </a:r>
            <a:endParaRPr lang="es-ES" sz="2800" dirty="0"/>
          </a:p>
        </p:txBody>
      </p:sp>
      <p:pic>
        <p:nvPicPr>
          <p:cNvPr id="7" name="6 Marcador de posición de imagen" descr="im84944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20964" b="20964"/>
          <a:stretch>
            <a:fillRect/>
          </a:stretch>
        </p:blipFill>
        <p:spPr/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2800" dirty="0" smtClean="0"/>
              <a:t>LOS </a:t>
            </a:r>
            <a:r>
              <a:rPr lang="es-ES" sz="2800" dirty="0" smtClean="0"/>
              <a:t>CICLOPES</a:t>
            </a:r>
            <a:br>
              <a:rPr lang="es-ES" sz="2800" dirty="0" smtClean="0"/>
            </a:br>
            <a:r>
              <a:rPr lang="es-ES" sz="2800" dirty="0" smtClean="0"/>
              <a:t>El tropiezo con el cíclope </a:t>
            </a:r>
            <a:r>
              <a:rPr lang="es-ES" sz="2800" dirty="0" smtClean="0"/>
              <a:t>P</a:t>
            </a:r>
            <a:r>
              <a:rPr lang="es-ES" sz="2800" dirty="0" smtClean="0"/>
              <a:t>olifemo.</a:t>
            </a:r>
            <a:endParaRPr lang="es-ES" sz="2800" dirty="0"/>
          </a:p>
        </p:txBody>
      </p:sp>
      <p:pic>
        <p:nvPicPr>
          <p:cNvPr id="4" name="3 Marcador de contenido" descr="desayuno_polifemo-31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1484784"/>
            <a:ext cx="7704856" cy="4896544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2800" dirty="0" smtClean="0"/>
              <a:t>LA ISLA DE LOS LESTRIGONES</a:t>
            </a:r>
            <a:br>
              <a:rPr lang="es-ES" sz="2800" dirty="0" smtClean="0"/>
            </a:br>
            <a:r>
              <a:rPr lang="es-ES" sz="2800" dirty="0" smtClean="0"/>
              <a:t>Se destruyen once de las naves.</a:t>
            </a:r>
            <a:endParaRPr lang="es-ES" sz="2800" dirty="0"/>
          </a:p>
        </p:txBody>
      </p:sp>
      <p:pic>
        <p:nvPicPr>
          <p:cNvPr id="4" name="3 Marcador de contenido" descr="lestrigones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1772815"/>
            <a:ext cx="7848872" cy="4641923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sz="3100" dirty="0" smtClean="0"/>
              <a:t>LA MAGA CIRCE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Les </a:t>
            </a:r>
            <a:r>
              <a:rPr lang="es-ES" dirty="0" smtClean="0"/>
              <a:t>convirtió </a:t>
            </a:r>
            <a:r>
              <a:rPr lang="es-ES" dirty="0" smtClean="0"/>
              <a:t>en animales.</a:t>
            </a:r>
            <a:endParaRPr lang="es-ES" sz="2800" dirty="0"/>
          </a:p>
        </p:txBody>
      </p:sp>
      <p:pic>
        <p:nvPicPr>
          <p:cNvPr id="8" name="7 Marcador de posición de imagen" descr="circe animal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2346" b="12346"/>
          <a:stretch>
            <a:fillRect/>
          </a:stretch>
        </p:blipFill>
        <p:spPr/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sz="3100" dirty="0" smtClean="0"/>
              <a:t>ESCILA Y CARIBDIS</a:t>
            </a:r>
            <a:r>
              <a:rPr lang="es-ES" sz="2800" dirty="0" smtClean="0"/>
              <a:t/>
            </a:r>
            <a:br>
              <a:rPr lang="es-ES" sz="2800" dirty="0" smtClean="0"/>
            </a:br>
            <a:r>
              <a:rPr lang="es-ES" sz="2800" dirty="0" smtClean="0"/>
              <a:t>Estrecho de Mesilla Escila comió seis de los hombres de </a:t>
            </a:r>
            <a:r>
              <a:rPr lang="es-ES" sz="2800" dirty="0" smtClean="0"/>
              <a:t>U</a:t>
            </a:r>
            <a:r>
              <a:rPr lang="es-ES" sz="2800" dirty="0" smtClean="0"/>
              <a:t>lises.</a:t>
            </a:r>
            <a:r>
              <a:rPr lang="es-ES" sz="2800" dirty="0" smtClean="0"/>
              <a:t> </a:t>
            </a:r>
            <a:endParaRPr lang="es-ES" sz="2800" dirty="0"/>
          </a:p>
        </p:txBody>
      </p:sp>
      <p:pic>
        <p:nvPicPr>
          <p:cNvPr id="9" name="8 Marcador de contenido" descr="caribdis2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1628799"/>
            <a:ext cx="7848872" cy="4815535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rmedio">
  <a:themeElements>
    <a:clrScheme name="Intermedio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Intermedio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Intermedio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147</TotalTime>
  <Words>39</Words>
  <Application>Microsoft Office PowerPoint</Application>
  <PresentationFormat>Presentación en pantalla (4:3)</PresentationFormat>
  <Paragraphs>14</Paragraphs>
  <Slides>14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15" baseType="lpstr">
      <vt:lpstr>Intermedio</vt:lpstr>
      <vt:lpstr>Las aventuras de Ulises</vt:lpstr>
      <vt:lpstr> TROYA  Ulises parte dirigiendo doce naves </vt:lpstr>
      <vt:lpstr>LOS SICONES Atacados y vencidos por la tripulación.</vt:lpstr>
      <vt:lpstr>FLOR DE LOTO  Llegada a Libia y encuentro con los lotófagos.</vt:lpstr>
      <vt:lpstr>LAS SIRENAS Les cautivaron por sus cantos. </vt:lpstr>
      <vt:lpstr>LOS CICLOPES El tropiezo con el cíclope Polifemo.</vt:lpstr>
      <vt:lpstr>LA ISLA DE LOS LESTRIGONES Se destruyen once de las naves.</vt:lpstr>
      <vt:lpstr>LA MAGA CIRCE Les convirtió en animales.</vt:lpstr>
      <vt:lpstr>ESCILA Y CARIBDIS Estrecho de Mesilla Escila comió seis de los hombres de Ulises. </vt:lpstr>
      <vt:lpstr>VACAS SAGRADAS DEL DIOS HELIO  La tripulación comió algunas excepto Ulises.</vt:lpstr>
      <vt:lpstr>HADES De vuelta a los tripulantes al estrecho como castigo.   </vt:lpstr>
      <vt:lpstr>CALIPSO Convivencia de Ulises durante diez años.</vt:lpstr>
      <vt:lpstr>LA ISLA DE LOS FEACIOS El rey Alcino puso a su disposición una gran nave.</vt:lpstr>
      <vt:lpstr>ÍTACA  El retorno al hogar después de vente años. 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Las aventuras de Ulises</dc:title>
  <dc:creator>MARI CARMEN</dc:creator>
  <cp:lastModifiedBy>MARI CARMEN</cp:lastModifiedBy>
  <cp:revision>19</cp:revision>
  <dcterms:created xsi:type="dcterms:W3CDTF">2010-11-08T22:06:10Z</dcterms:created>
  <dcterms:modified xsi:type="dcterms:W3CDTF">2010-11-27T21:05:41Z</dcterms:modified>
</cp:coreProperties>
</file>